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6" r:id="rId25"/>
  </p:sldIdLst>
  <p:sldSz cx="9144000" cy="5143500" type="screen16x9"/>
  <p:notesSz cx="6858000" cy="9144000"/>
  <p:embeddedFontLst>
    <p:embeddedFont>
      <p:font typeface="Oswald" panose="020B0604020202020204" charset="0"/>
      <p:regular r:id="rId27"/>
      <p:bold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38598-E6C9-41CB-BFA9-43D8955BFACE}">
  <a:tblStyle styleId="{C5438598-E6C9-41CB-BFA9-43D8955BFA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5b640c0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5b640c0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5b640c0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5b640c0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b640c01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5b640c01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b640c01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b640c01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5b640c0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5b640c0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b640c01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b640c01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5b640c01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5b640c01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5b640c01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5b640c01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5b640c01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5b640c01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290962d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290962d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5b640c01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5b640c01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82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5b640c01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5b640c01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37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290962d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290962d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80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28425e5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28425e5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5b640c0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5b640c0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61" name="Google Shape;361;p5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03" name="Google Shape;403;p6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6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6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p7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70" name="Google Shape;370;p5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7</a:t>
            </a:r>
            <a:endParaRPr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Horizontal, Directional Data Extraction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2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day has highest variance of prices?</a:t>
            </a:r>
            <a:endParaRPr/>
          </a:p>
        </p:txBody>
      </p:sp>
      <p:sp>
        <p:nvSpPr>
          <p:cNvPr id="623" name="Google Shape;623;p92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AAPL stock, what day of the week has the highest standard deviation in trading price?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(PS - I know we’re not quite doing things in the best way right now, just bear with me).</a:t>
            </a:r>
            <a:endParaRPr/>
          </a:p>
        </p:txBody>
      </p:sp>
      <p:sp>
        <p:nvSpPr>
          <p:cNvPr id="624" name="Google Shape;624;p9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25" name="Google Shape;625;p9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31" name="Google Shape;631;p93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Looking at a value today compared to characteristics from trailing dates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does value today compare with values from one week ago?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What about average values of previous two weeks?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Useful for: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Comparing rates of growth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Demand forecasting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Financial analysis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2" name="Google Shape;632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3" name="Google Shape;6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39" name="Google Shape;639;p94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Some useful methods: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shift() - takes values from previous observations and inserts them into today’s date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Can be both unscaled or a fixed frequency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diff() - takes difference in values from observed value and previous one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pct_change() - takes percent difference from previous value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0" name="Google Shape;640;p9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1" name="Google Shape;6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47" name="Google Shape;647;p95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Some useful techniques to use with this: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Compounded returns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Average growth rates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8" name="Google Shape;648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9" name="Google Shape;6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6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week had the highest growth?</a:t>
            </a:r>
            <a:endParaRPr/>
          </a:p>
        </p:txBody>
      </p:sp>
      <p:sp>
        <p:nvSpPr>
          <p:cNvPr id="655" name="Google Shape;655;p96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Among all stocks in our dataset, what 3 weeks had the highest average week over week growth?</a:t>
            </a:r>
            <a:endParaRPr/>
          </a:p>
        </p:txBody>
      </p:sp>
      <p:sp>
        <p:nvSpPr>
          <p:cNvPr id="656" name="Google Shape;656;p96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57" name="Google Shape;657;p9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week had the highest growth?</a:t>
            </a:r>
            <a:endParaRPr/>
          </a:p>
        </p:txBody>
      </p:sp>
      <p:sp>
        <p:nvSpPr>
          <p:cNvPr id="663" name="Google Shape;663;p9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the year 2019, what’s been the average monthly growth for AMZN?</a:t>
            </a:r>
            <a:endParaRPr/>
          </a:p>
        </p:txBody>
      </p:sp>
      <p:sp>
        <p:nvSpPr>
          <p:cNvPr id="664" name="Google Shape;664;p9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65" name="Google Shape;665;p9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71" name="Google Shape;671;p98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Window Statistics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Represent how a value has changed over a particular amount of time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Useful for capturing how unusual a particular value is at this point in time, or what sort of ‘momentum’ a certain metric has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Calculations can be both static and dynamic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2" name="Google Shape;672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3" name="Google Shape;6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9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Correlations</a:t>
            </a:r>
            <a:endParaRPr/>
          </a:p>
        </p:txBody>
      </p:sp>
      <p:sp>
        <p:nvSpPr>
          <p:cNvPr id="679" name="Google Shape;679;p99"/>
          <p:cNvSpPr txBox="1">
            <a:spLocks noGrp="1"/>
          </p:cNvSpPr>
          <p:nvPr>
            <p:ph type="body" idx="1"/>
          </p:nvPr>
        </p:nvSpPr>
        <p:spPr>
          <a:xfrm>
            <a:off x="260850" y="1175188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we use percent difference between itself and its rolling two week average, what date represented the best time to purchase Microsoft stock?</a:t>
            </a:r>
            <a:endParaRPr/>
          </a:p>
        </p:txBody>
      </p:sp>
      <p:sp>
        <p:nvSpPr>
          <p:cNvPr id="680" name="Google Shape;680;p9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81" name="Google Shape;681;p9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Date Extraction</a:t>
            </a:r>
            <a:endParaRPr/>
          </a:p>
        </p:txBody>
      </p:sp>
      <p:sp>
        <p:nvSpPr>
          <p:cNvPr id="687" name="Google Shape;687;p10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Window Statistics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main methods: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rolling() - used to calculate a variety of window statistics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ewm() - calculates a weighted moving average…..useful for capturing growth dynamics at a particular point in time.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More heavily weights recent events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Alpha paremeter determines how much you weight recent values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8" name="Google Shape;688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9" name="Google Shape;6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Hierarchical Data</a:t>
            </a:r>
            <a:endParaRPr dirty="0"/>
          </a:p>
        </p:txBody>
      </p:sp>
      <p:sp>
        <p:nvSpPr>
          <p:cNvPr id="695" name="Google Shape;695;p10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65" name="Google Shape;565;p84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Important Note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6" name="Google Shape;566;p84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Hierarchical Data</a:t>
            </a:r>
            <a:endParaRPr dirty="0"/>
          </a:p>
        </p:txBody>
      </p:sp>
      <p:sp>
        <p:nvSpPr>
          <p:cNvPr id="687" name="Google Shape;687;p10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Refers to when your data naturally exists at different levels.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Most common scenario</a:t>
            </a:r>
            <a:r>
              <a:rPr lang="en-US" sz="1800" dirty="0">
                <a:solidFill>
                  <a:schemeClr val="dk1"/>
                </a:solidFill>
              </a:rPr>
              <a:t>: you have repeated observations about the same subjects over time.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Why is this important?  </a:t>
            </a:r>
            <a:r>
              <a:rPr lang="en-US" sz="1800" dirty="0">
                <a:solidFill>
                  <a:schemeClr val="dk1"/>
                </a:solidFill>
              </a:rPr>
              <a:t>Lots of data fits this description, but lots of statistical models don’t account for this.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688" name="Google Shape;688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9" name="Google Shape;6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42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Hierarchical Data</a:t>
            </a:r>
            <a:endParaRPr dirty="0"/>
          </a:p>
        </p:txBody>
      </p:sp>
      <p:sp>
        <p:nvSpPr>
          <p:cNvPr id="687" name="Google Shape;687;p10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4874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Building features on hierarchical data requires a few key insights about how Pandas works.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Multilevel Index:  </a:t>
            </a:r>
            <a:r>
              <a:rPr lang="en-US" sz="1800" dirty="0">
                <a:solidFill>
                  <a:schemeClr val="dk1"/>
                </a:solidFill>
              </a:rPr>
              <a:t>Allows you to sort values along more than one axis, and almost treat a dataset as having many nested versions of itself.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If you work with hierarchical data then it’s often critical to understand how to operate on different levels of a dataset.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688" name="Google Shape;688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9" name="Google Shape;6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73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95" name="Google Shape;695;p10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3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72" name="Google Shape;572;p85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{C5438598-E6C9-41CB-BFA9-43D8955BFACE}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78" name="Google Shape;578;p8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84" name="Google Shape;584;p87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85" name="Google Shape;5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7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3" name="Google Shape;593;p88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594" name="Google Shape;5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88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9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01" name="Google Shape;601;p89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&amp; Time</a:t>
            </a:r>
            <a:endParaRPr/>
          </a:p>
        </p:txBody>
      </p:sp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Extracting data from a date can be roughly be categorized in three different ways: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Grouped data extraction</a:t>
            </a:r>
            <a:r>
              <a:rPr lang="en" sz="1800">
                <a:solidFill>
                  <a:schemeClr val="dk1"/>
                </a:solidFill>
              </a:rPr>
              <a:t> - summary statistics over particular months, years, etc.  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Horizontal data extraction</a:t>
            </a:r>
            <a:r>
              <a:rPr lang="en" sz="1800">
                <a:solidFill>
                  <a:schemeClr val="dk1"/>
                </a:solidFill>
              </a:rPr>
              <a:t> - looking at internal attributes of a particular date -- day of week, business day, etc.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Directional data extraction</a:t>
            </a:r>
            <a:r>
              <a:rPr lang="en" sz="1800">
                <a:solidFill>
                  <a:schemeClr val="dk1"/>
                </a:solidFill>
              </a:rPr>
              <a:t> - rolling averages, momentum, etc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8" name="Google Shape;608;p9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Data Extraction</a:t>
            </a:r>
            <a:endParaRPr/>
          </a:p>
        </p:txBody>
      </p:sp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Looking at internal characteristics of a date: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it a holiday? End of the month? Evening?  Morning? Etc.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Value can be derived without relation to previous dates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Mostly derived from the datetime attribute in Pandas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6" name="Google Shape;616;p9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17" name="Google Shape;6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1568</Words>
  <Application>Microsoft Office PowerPoint</Application>
  <PresentationFormat>On-screen Show (16:9)</PresentationFormat>
  <Paragraphs>216</Paragraphs>
  <Slides>22</Slides>
  <Notes>22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Oswald</vt:lpstr>
      <vt:lpstr>Proxima Nova</vt:lpstr>
      <vt:lpstr>Arial</vt:lpstr>
      <vt:lpstr>Simple Light</vt:lpstr>
      <vt:lpstr>Simple Light</vt:lpstr>
      <vt:lpstr>Simple Light</vt:lpstr>
      <vt:lpstr>DAT Class 7</vt:lpstr>
      <vt:lpstr>Numpy &amp; Pandas: An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Pandas &amp; Time</vt:lpstr>
      <vt:lpstr>Horizontal Data Extraction</vt:lpstr>
      <vt:lpstr>What day has highest variance of prices?</vt:lpstr>
      <vt:lpstr>Directional Date Extraction</vt:lpstr>
      <vt:lpstr>Directional Date Extraction</vt:lpstr>
      <vt:lpstr>Directional Date Extraction</vt:lpstr>
      <vt:lpstr>What week had the highest growth?</vt:lpstr>
      <vt:lpstr>What week had the highest growth?</vt:lpstr>
      <vt:lpstr>Directional Date Extraction</vt:lpstr>
      <vt:lpstr>Rolling Correlations</vt:lpstr>
      <vt:lpstr>Directional Date Extraction</vt:lpstr>
      <vt:lpstr>Hierarchical Data</vt:lpstr>
      <vt:lpstr>Hierarchical Data</vt:lpstr>
      <vt:lpstr>Hierarchical Data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Class 7</dc:title>
  <cp:lastModifiedBy>Ohio United States of America</cp:lastModifiedBy>
  <cp:revision>1</cp:revision>
  <dcterms:modified xsi:type="dcterms:W3CDTF">2020-02-13T23:23:14Z</dcterms:modified>
</cp:coreProperties>
</file>